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0"/>
      <p:bold r:id="rId13"/>
    </p:embeddedFont>
    <p:embeddedFont>
      <p:font typeface="Source Sans Pro" panose="020B0503030403020204" pitchFamily="34" charset="0"/>
      <p:regular r:id="rId14"/>
      <p:bold r:id="rId15"/>
      <p:italic r:id="rId16"/>
      <p:boldItalic r:id="rId17"/>
    </p:embeddedFont>
    <p:embeddedFont>
      <p:font typeface="Source Sans Pro Bold" panose="020B0703030403020204" pitchFamily="3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788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87839"/>
            <a:ext cx="7416403" cy="771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Graphics Processing Unit (GPU)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906083"/>
            <a:ext cx="74164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Graphics Processing Unit (GPU)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is a special type of computer chip designed to handle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graphics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visual tasks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very quickly. It's like a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super helper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for your computer, especially when it comes to showing images, videos, and games on your screen.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863798" y="568285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24" y="601320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55184" y="5987126"/>
            <a:ext cx="1976199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200" b="1" dirty="0">
                <a:solidFill>
                  <a:srgbClr val="3D3838"/>
                </a:solidFill>
                <a:ea typeface="Source Sans Pro Bold" pitchFamily="34" charset="-122"/>
                <a:cs typeface="Source Sans Pr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17947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Summary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1912858"/>
            <a:ext cx="2128957" cy="1362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728" y="2544366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 kern="0" spc="-2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5400675" y="215967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GPU Purpose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5400675" y="2658308"/>
            <a:ext cx="42474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Special chip for graphics and calculations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5215533" y="3290888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FFD1A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3336965"/>
            <a:ext cx="4257913" cy="1362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3801189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 kern="0" spc="-2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6465213" y="3583781"/>
            <a:ext cx="317885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Essential Applications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6465213" y="4082415"/>
            <a:ext cx="317885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Gaming, video editing, AI tasks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>
          <a:xfrm>
            <a:off x="6280071" y="4714994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FFD1A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4761071"/>
            <a:ext cx="6386870" cy="13624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5225296"/>
            <a:ext cx="347067" cy="433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b="1" kern="0" spc="-2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0"/>
          <p:cNvSpPr/>
          <p:nvPr/>
        </p:nvSpPr>
        <p:spPr>
          <a:xfrm>
            <a:off x="7529632" y="5007888"/>
            <a:ext cx="31639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Performance Benefits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29632" y="5506522"/>
            <a:ext cx="4095036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Faster and more capable for visual tasks</a:t>
            </a:r>
            <a:endParaRPr lang="en-US" sz="2400" dirty="0"/>
          </a:p>
        </p:txBody>
      </p:sp>
      <p:sp>
        <p:nvSpPr>
          <p:cNvPr id="17" name="Text 12"/>
          <p:cNvSpPr/>
          <p:nvPr/>
        </p:nvSpPr>
        <p:spPr>
          <a:xfrm>
            <a:off x="863798" y="6401157"/>
            <a:ext cx="129028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GPU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is a special chip that helps your computer handle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graphics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heavy calculations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 It's essential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gaming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video editing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AI tasks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 While it's not needed for basic computer use, a good GPU can make your computer faster and more capable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visual and complex tasks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810" y="805458"/>
            <a:ext cx="5972175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400" b="1" kern="0" spc="-41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What Does a GPU Do?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92810" y="2064663"/>
            <a:ext cx="518398" cy="518398"/>
          </a:xfrm>
          <a:prstGeom prst="roundRect">
            <a:avLst>
              <a:gd name="adj" fmla="val 6667"/>
            </a:avLst>
          </a:prstGeom>
          <a:solidFill>
            <a:srgbClr val="FFD1A7"/>
          </a:solidFill>
          <a:ln/>
        </p:spPr>
      </p:sp>
      <p:sp>
        <p:nvSpPr>
          <p:cNvPr id="5" name="Text 2"/>
          <p:cNvSpPr/>
          <p:nvPr/>
        </p:nvSpPr>
        <p:spPr>
          <a:xfrm>
            <a:off x="6394966" y="2127528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041594" y="2064663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kern="0" spc="-2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Handles Graphics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041593" y="2530078"/>
            <a:ext cx="3339535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 main job of a GPU is to take data from the computer and turn it into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pictures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videos</a:t>
            </a:r>
            <a:r>
              <a:rPr lang="en-US" sz="2400" dirty="0">
                <a:ea typeface="Source Sans Pro" pitchFamily="34" charset="-122"/>
                <a:cs typeface="Source Sans Pro" pitchFamily="34" charset="-120"/>
              </a:rPr>
              <a:t>, 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animations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that you can see on your screen.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041594" y="4694277"/>
            <a:ext cx="3339534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Example: When you play a game, the GPU creates the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3D worlds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characters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effects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you see.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10173653" y="2064663"/>
            <a:ext cx="518398" cy="518398"/>
          </a:xfrm>
          <a:prstGeom prst="roundRect">
            <a:avLst>
              <a:gd name="adj" fmla="val 6667"/>
            </a:avLst>
          </a:prstGeom>
          <a:solidFill>
            <a:srgbClr val="FFD1A7"/>
          </a:solidFill>
          <a:ln/>
        </p:spPr>
      </p:sp>
      <p:sp>
        <p:nvSpPr>
          <p:cNvPr id="10" name="Text 7"/>
          <p:cNvSpPr/>
          <p:nvPr/>
        </p:nvSpPr>
        <p:spPr>
          <a:xfrm>
            <a:off x="10275808" y="2127528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922437" y="2064663"/>
            <a:ext cx="26181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kern="0" spc="-2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Speeds Up Tasks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0922436" y="2530078"/>
            <a:ext cx="3339535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GPU is very good at doing many small tasks at the same time. This is called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parallel processing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0922317" y="4401741"/>
            <a:ext cx="3546718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Example: It can calculate the color of millions of pixels on your screen all at once.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6292810" y="6348251"/>
            <a:ext cx="518398" cy="518398"/>
          </a:xfrm>
          <a:prstGeom prst="roundRect">
            <a:avLst>
              <a:gd name="adj" fmla="val 6667"/>
            </a:avLst>
          </a:prstGeom>
          <a:solidFill>
            <a:srgbClr val="FFD1A7"/>
          </a:solidFill>
          <a:ln/>
        </p:spPr>
      </p:sp>
      <p:sp>
        <p:nvSpPr>
          <p:cNvPr id="15" name="Text 12"/>
          <p:cNvSpPr/>
          <p:nvPr/>
        </p:nvSpPr>
        <p:spPr>
          <a:xfrm>
            <a:off x="6394966" y="6411116"/>
            <a:ext cx="314087" cy="392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kern="0" spc="-25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50" dirty="0"/>
          </a:p>
        </p:txBody>
      </p:sp>
      <p:sp>
        <p:nvSpPr>
          <p:cNvPr id="16" name="Text 13"/>
          <p:cNvSpPr/>
          <p:nvPr/>
        </p:nvSpPr>
        <p:spPr>
          <a:xfrm>
            <a:off x="7041594" y="6348251"/>
            <a:ext cx="4154329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b="1" kern="0" spc="-2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Helps with Non-Graphics Work</a:t>
            </a:r>
            <a:endParaRPr lang="en-US" sz="2800" dirty="0"/>
          </a:p>
        </p:txBody>
      </p:sp>
      <p:sp>
        <p:nvSpPr>
          <p:cNvPr id="17" name="Text 14"/>
          <p:cNvSpPr/>
          <p:nvPr/>
        </p:nvSpPr>
        <p:spPr>
          <a:xfrm>
            <a:off x="7041594" y="6813666"/>
            <a:ext cx="6782395" cy="1054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are also used for tasks that need a lot of calculations, like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machine learning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scientific research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video editing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65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8322" y="3739872"/>
            <a:ext cx="10261044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0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How is a GPU Different from a CPU?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58322" y="5049441"/>
            <a:ext cx="425267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CPU (Central Processing Unit)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58322" y="5642967"/>
            <a:ext cx="6335854" cy="1103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 CPU is the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brain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of the computer. It handles general tasks like running programs, opening files, and managing the system.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58322" y="6967299"/>
            <a:ext cx="6157793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It's good at doing one thing at a time very quickly.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621905" y="5049441"/>
            <a:ext cx="2786777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8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GPU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621905" y="5642967"/>
            <a:ext cx="6157793" cy="73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 GPU is like a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team of workers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 It's great at doing many small tasks at the same time.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621905" y="6599396"/>
            <a:ext cx="6157793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It's specialized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visual tasks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heavy calculations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5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938" y="3820954"/>
            <a:ext cx="764440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800" b="1" kern="0" spc="-43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Where is the GPU Located?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835938" y="4871589"/>
            <a:ext cx="6359843" cy="2972128"/>
          </a:xfrm>
          <a:prstGeom prst="roundRect">
            <a:avLst>
              <a:gd name="adj" fmla="val 141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74777" y="5096708"/>
            <a:ext cx="271438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800" b="1" kern="0" spc="-2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Integrated GPU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74777" y="5579269"/>
            <a:ext cx="5882164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Some GPUs are built into the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same chip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as the CPU. These are called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integrated GPUs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74777" y="6439019"/>
            <a:ext cx="5882164" cy="716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They are less powerful but good for everyday tasks like watching videos or browsing the web.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434620" y="4857869"/>
            <a:ext cx="6359843" cy="2985848"/>
          </a:xfrm>
          <a:prstGeom prst="roundRect">
            <a:avLst>
              <a:gd name="adj" fmla="val 1413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7673459" y="5096708"/>
            <a:ext cx="271438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800" b="1" kern="0" spc="-21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Dedicated GPU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673459" y="5579269"/>
            <a:ext cx="5882164" cy="1074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dedicated GPU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is a separate chip on its own circuit board. It's much more powerful and used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gaming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3D design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video editing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673459" y="6797278"/>
            <a:ext cx="5882164" cy="835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Example: NVIDIA and AMD make popular </a:t>
            </a:r>
            <a:b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dedicated GPUs.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83268"/>
            <a:ext cx="727495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Why is a GPU Important?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2454712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257788"/>
            <a:ext cx="2225278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Better Graphics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6350198" y="4107061"/>
            <a:ext cx="222527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good GPU makes games look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realistic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smooth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350198" y="5742070"/>
            <a:ext cx="2225278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It also helps with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high-resolution videos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and </a:t>
            </a:r>
            <a:b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3D animations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642" y="2454712"/>
            <a:ext cx="556260" cy="5562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45642" y="3257788"/>
            <a:ext cx="222539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Faster Performance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8945642" y="4107061"/>
            <a:ext cx="2376782" cy="2739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speed up tasks that need a lot of calculations, like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rendering videos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training AI models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1204" y="2454712"/>
            <a:ext cx="556260" cy="5562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1204" y="3257788"/>
            <a:ext cx="2225278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Supports Multiple Monitors</a:t>
            </a:r>
            <a:endParaRPr lang="en-US" sz="2800" dirty="0"/>
          </a:p>
        </p:txBody>
      </p:sp>
      <p:sp>
        <p:nvSpPr>
          <p:cNvPr id="13" name="Text 7"/>
          <p:cNvSpPr/>
          <p:nvPr/>
        </p:nvSpPr>
        <p:spPr>
          <a:xfrm>
            <a:off x="11541204" y="4457700"/>
            <a:ext cx="2779914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GPU can connect to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multiple screens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at once, which is useful for work or gaming.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02043"/>
            <a:ext cx="681954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Common Uses of a GPU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296954"/>
            <a:ext cx="2947987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427339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Gaming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63798" y="4925973"/>
            <a:ext cx="2947987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are essential for modern games, which need to render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complex 3D worlds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high-quality textures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951" y="2296954"/>
            <a:ext cx="2948107" cy="1822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1951" y="4427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Video Editing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4181951" y="4926092"/>
            <a:ext cx="294798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help edit and render videos faster, especially for </a:t>
            </a:r>
            <a:b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4K or 8K videos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223" y="2296954"/>
            <a:ext cx="2948107" cy="1822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223" y="44274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Machine Learning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7500223" y="4926092"/>
            <a:ext cx="3042271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are used to train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AI models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because they can handle thousands of calculations at once.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296954"/>
            <a:ext cx="2948107" cy="1822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427458"/>
            <a:ext cx="341243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Design and Animation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0818376" y="4931576"/>
            <a:ext cx="3677434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Programs like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Photoshop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Blender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AutoCAD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use GPUs to create and edit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images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3D models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animations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9324"/>
            <a:ext cx="637746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Key Features of a GPU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1882140" y="287119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Cores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63798" y="3369826"/>
            <a:ext cx="3823216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have thousands of small cores that work together to process tasks quickly.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2775" y="3363635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600" b="1" kern="0" spc="-1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9943267" y="250102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VRAM (Video RAM)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9943267" y="2999661"/>
            <a:ext cx="4515922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This is the memory used by the GPU to store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textures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images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other data. More VRAM means better performance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high-resolution tasks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48055" y="3363635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600" b="1" kern="0" spc="-1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>
            <a:off x="9943267" y="531423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Clock Speed</a:t>
            </a:r>
            <a:endParaRPr lang="en-US" sz="2800" dirty="0"/>
          </a:p>
        </p:txBody>
      </p:sp>
      <p:sp>
        <p:nvSpPr>
          <p:cNvPr id="12" name="Text 8"/>
          <p:cNvSpPr/>
          <p:nvPr/>
        </p:nvSpPr>
        <p:spPr>
          <a:xfrm>
            <a:off x="9943267" y="5812869"/>
            <a:ext cx="4297168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This is how fast the GPU can process data. A higher clock speed means better performance.</a:t>
            </a:r>
            <a:endParaRPr lang="en-US" sz="2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48055" y="559891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600" b="1" kern="0" spc="-1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0"/>
          <p:cNvSpPr/>
          <p:nvPr/>
        </p:nvSpPr>
        <p:spPr>
          <a:xfrm>
            <a:off x="1882140" y="531423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Cooling System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389965" y="5812869"/>
            <a:ext cx="429704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can get very hot, so they often have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fans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or </a:t>
            </a:r>
          </a:p>
          <a:p>
            <a:pPr marL="0" indent="0" algn="r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liquid cooling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to keep them cool.</a:t>
            </a:r>
            <a:endParaRPr lang="en-US" sz="24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2775" y="559891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600" b="1" kern="0" spc="-19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3543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5400" b="1" kern="0" spc="-44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Pros of a GPU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350198" y="2606873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FFD1A7"/>
          </a:solidFill>
          <a:ln/>
        </p:spPr>
      </p:sp>
      <p:sp>
        <p:nvSpPr>
          <p:cNvPr id="5" name="Text 2"/>
          <p:cNvSpPr/>
          <p:nvPr/>
        </p:nvSpPr>
        <p:spPr>
          <a:xfrm>
            <a:off x="6905387" y="2606873"/>
            <a:ext cx="361402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Fast Graphics Processing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905387" y="3105507"/>
            <a:ext cx="686121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make games and videos look amazing.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720364" y="3722489"/>
            <a:ext cx="185023" cy="1238964"/>
          </a:xfrm>
          <a:prstGeom prst="roundRect">
            <a:avLst>
              <a:gd name="adj" fmla="val 20011"/>
            </a:avLst>
          </a:prstGeom>
          <a:solidFill>
            <a:srgbClr val="FFD1A7"/>
          </a:solidFill>
          <a:ln/>
        </p:spPr>
      </p:sp>
      <p:sp>
        <p:nvSpPr>
          <p:cNvPr id="8" name="Text 5"/>
          <p:cNvSpPr/>
          <p:nvPr/>
        </p:nvSpPr>
        <p:spPr>
          <a:xfrm>
            <a:off x="7275552" y="3722489"/>
            <a:ext cx="37073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Efficient for Parallel Tasks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275552" y="4221123"/>
            <a:ext cx="649104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They can handle many tasks at once, making them great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AI</a:t>
            </a:r>
            <a:r>
              <a:rPr lang="en-US" sz="2400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scientific research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data analysis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090648" y="5208270"/>
            <a:ext cx="185023" cy="1238964"/>
          </a:xfrm>
          <a:prstGeom prst="roundRect">
            <a:avLst>
              <a:gd name="adj" fmla="val 20011"/>
            </a:avLst>
          </a:prstGeom>
          <a:solidFill>
            <a:srgbClr val="FFD1A7"/>
          </a:solidFill>
          <a:ln/>
        </p:spPr>
      </p:sp>
      <p:sp>
        <p:nvSpPr>
          <p:cNvPr id="11" name="Text 8"/>
          <p:cNvSpPr/>
          <p:nvPr/>
        </p:nvSpPr>
        <p:spPr>
          <a:xfrm>
            <a:off x="7645837" y="5208270"/>
            <a:ext cx="43881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22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Improves Overall Performance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645837" y="5706904"/>
            <a:ext cx="612076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A good GPU can make your computer faster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graphics-heavy tasks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18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150275"/>
            <a:ext cx="4694277" cy="586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4400" b="1" kern="0" spc="-37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Cons of a GPU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303770" y="4046815"/>
            <a:ext cx="22860" cy="3614380"/>
          </a:xfrm>
          <a:prstGeom prst="roundRect">
            <a:avLst>
              <a:gd name="adj" fmla="val 135531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486108" y="4499967"/>
            <a:ext cx="619601" cy="22860"/>
          </a:xfrm>
          <a:prstGeom prst="roundRect">
            <a:avLst>
              <a:gd name="adj" fmla="val 135531"/>
            </a:avLst>
          </a:prstGeom>
          <a:solidFill>
            <a:srgbClr val="E5B78D"/>
          </a:solidFill>
          <a:ln/>
        </p:spPr>
      </p:sp>
      <p:sp>
        <p:nvSpPr>
          <p:cNvPr id="6" name="Shape 3"/>
          <p:cNvSpPr/>
          <p:nvPr/>
        </p:nvSpPr>
        <p:spPr>
          <a:xfrm>
            <a:off x="7082850" y="4279106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FD1A7"/>
          </a:solidFill>
          <a:ln/>
        </p:spPr>
      </p:sp>
      <p:sp>
        <p:nvSpPr>
          <p:cNvPr id="7" name="Text 4"/>
          <p:cNvSpPr/>
          <p:nvPr/>
        </p:nvSpPr>
        <p:spPr>
          <a:xfrm>
            <a:off x="7174349" y="4335363"/>
            <a:ext cx="281583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8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3935373" y="4253270"/>
            <a:ext cx="2347079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800" b="1" kern="0" spc="-18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Expensive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22828" y="4670346"/>
            <a:ext cx="555962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High-end GPUs can be very costly.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524690" y="5532596"/>
            <a:ext cx="619601" cy="22860"/>
          </a:xfrm>
          <a:prstGeom prst="roundRect">
            <a:avLst>
              <a:gd name="adj" fmla="val 135531"/>
            </a:avLst>
          </a:prstGeom>
          <a:solidFill>
            <a:srgbClr val="E5B78D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850" y="5311735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FD1A7"/>
          </a:solidFill>
          <a:ln/>
        </p:spPr>
      </p:sp>
      <p:sp>
        <p:nvSpPr>
          <p:cNvPr id="12" name="Text 9"/>
          <p:cNvSpPr/>
          <p:nvPr/>
        </p:nvSpPr>
        <p:spPr>
          <a:xfrm>
            <a:off x="7174349" y="5367992"/>
            <a:ext cx="281583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347948" y="5285899"/>
            <a:ext cx="2475309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800" b="1" kern="0" spc="-18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Power Consumption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8347948" y="5702975"/>
            <a:ext cx="555962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GPUs use a lot of electricity and can make </a:t>
            </a:r>
            <a:b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</a:b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your computer hotter.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6486108" y="6461998"/>
            <a:ext cx="619601" cy="22860"/>
          </a:xfrm>
          <a:prstGeom prst="roundRect">
            <a:avLst>
              <a:gd name="adj" fmla="val 135531"/>
            </a:avLst>
          </a:prstGeom>
          <a:solidFill>
            <a:srgbClr val="E5B78D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2850" y="6241137"/>
            <a:ext cx="464701" cy="464701"/>
          </a:xfrm>
          <a:prstGeom prst="roundRect">
            <a:avLst>
              <a:gd name="adj" fmla="val 6667"/>
            </a:avLst>
          </a:prstGeom>
          <a:solidFill>
            <a:srgbClr val="FFD1A7"/>
          </a:solidFill>
          <a:ln/>
        </p:spPr>
      </p:sp>
      <p:sp>
        <p:nvSpPr>
          <p:cNvPr id="17" name="Text 14"/>
          <p:cNvSpPr/>
          <p:nvPr/>
        </p:nvSpPr>
        <p:spPr>
          <a:xfrm>
            <a:off x="7174349" y="6297394"/>
            <a:ext cx="281583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400" b="1" kern="0" spc="-22" dirty="0">
                <a:solidFill>
                  <a:srgbClr val="000000"/>
                </a:solidFill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989302" y="6215301"/>
            <a:ext cx="3293150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800" b="1" kern="0" spc="-18" dirty="0">
                <a:solidFill>
                  <a:srgbClr val="3D3838"/>
                </a:solidFill>
                <a:ea typeface="Montserrat Bold" pitchFamily="34" charset="-122"/>
                <a:cs typeface="Montserrat Bold" pitchFamily="34" charset="-120"/>
              </a:rPr>
              <a:t>Not Needed for Basic Tasks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22828" y="6632377"/>
            <a:ext cx="5559623" cy="619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If you only use your computer for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browsing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Source Sans Pro" pitchFamily="34" charset="-122"/>
                <a:cs typeface="Source Sans Pro" pitchFamily="34" charset="-120"/>
              </a:rPr>
              <a:t>word processing</a:t>
            </a:r>
            <a:r>
              <a:rPr lang="en-US" sz="2400" dirty="0">
                <a:solidFill>
                  <a:srgbClr val="3D3838"/>
                </a:solidFill>
                <a:ea typeface="Source Sans Pro" pitchFamily="34" charset="-122"/>
                <a:cs typeface="Source Sans Pro" pitchFamily="34" charset="-120"/>
              </a:rPr>
              <a:t>, you don't need a powerful GPU.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819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Bold</vt:lpstr>
      <vt:lpstr>Arial</vt:lpstr>
      <vt:lpstr>Source Sans Pro Bold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24</cp:revision>
  <dcterms:created xsi:type="dcterms:W3CDTF">2025-03-13T12:57:08Z</dcterms:created>
  <dcterms:modified xsi:type="dcterms:W3CDTF">2025-03-18T16:35:21Z</dcterms:modified>
</cp:coreProperties>
</file>